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82" r:id="rId4"/>
    <p:sldId id="284" r:id="rId5"/>
    <p:sldId id="285" r:id="rId6"/>
    <p:sldId id="287" r:id="rId7"/>
    <p:sldId id="288" r:id="rId8"/>
    <p:sldId id="289" r:id="rId9"/>
    <p:sldId id="286" r:id="rId10"/>
    <p:sldId id="278" r:id="rId11"/>
    <p:sldId id="264" r:id="rId12"/>
    <p:sldId id="290" r:id="rId13"/>
    <p:sldId id="28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132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15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58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868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829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41336"/>
            <a:ext cx="7772400" cy="1362075"/>
          </a:xfrm>
        </p:spPr>
        <p:txBody>
          <a:bodyPr anchor="t"/>
          <a:lstStyle>
            <a:lvl1pPr algn="l">
              <a:defRPr sz="4000" b="1" u="none" cap="none" baseline="0">
                <a:latin typeface="Gill Sans MT" panose="020B05020201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99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541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29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978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202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80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1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439025" y="44451"/>
            <a:ext cx="1704975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318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StarfishTeam@pierce.ctc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is Starfish?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804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1555" t="5858"/>
          <a:stretch/>
        </p:blipFill>
        <p:spPr>
          <a:xfrm>
            <a:off x="457199" y="2637586"/>
            <a:ext cx="4044463" cy="4059785"/>
          </a:xfrm>
          <a:prstGeom prst="rect">
            <a:avLst/>
          </a:prstGeom>
          <a:ln w="38100">
            <a:solidFill>
              <a:srgbClr val="C00000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Log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47813"/>
            <a:ext cx="8229601" cy="1199271"/>
          </a:xfr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Go to the Starfish URL: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https://pierce.starfishsolutions.com/starfish-ops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128868" y="2896289"/>
            <a:ext cx="4557932" cy="1047939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Use your </a:t>
            </a:r>
            <a:r>
              <a:rPr lang="en-US" dirty="0" err="1" smtClean="0"/>
              <a:t>WiFi</a:t>
            </a:r>
            <a:r>
              <a:rPr lang="en-US" dirty="0" smtClean="0"/>
              <a:t>/Papercut (printing) login.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935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Login Credentials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User name: jgonzales6789</a:t>
            </a:r>
          </a:p>
          <a:p>
            <a:pPr marL="0" indent="0">
              <a:buNone/>
            </a:pPr>
            <a:r>
              <a:rPr lang="en-US" i="1" dirty="0" smtClean="0"/>
              <a:t>First Initial + Last Name + Last Four of Student ID</a:t>
            </a:r>
            <a:endParaRPr lang="en-US" i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Password: PCD!19951108</a:t>
            </a:r>
          </a:p>
          <a:p>
            <a:pPr marL="0" indent="0">
              <a:buNone/>
            </a:pPr>
            <a:r>
              <a:rPr lang="en-US" i="1" dirty="0" smtClean="0"/>
              <a:t>PCD! + YYYY + MM + DD </a:t>
            </a:r>
          </a:p>
          <a:p>
            <a:pPr marL="0" indent="0">
              <a:buNone/>
            </a:pPr>
            <a:r>
              <a:rPr lang="en-US" sz="2600" dirty="0" smtClean="0"/>
              <a:t>This is the password for someone born November 8, 1995.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is the same login that you use for campus </a:t>
            </a:r>
            <a:r>
              <a:rPr lang="en-US" dirty="0" err="1" smtClean="0"/>
              <a:t>WiFi</a:t>
            </a:r>
            <a:r>
              <a:rPr lang="en-US" dirty="0" smtClean="0"/>
              <a:t> and Papercut printing.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292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that you’ve logged in, you should update your profile.</a:t>
            </a:r>
          </a:p>
          <a:p>
            <a:r>
              <a:rPr lang="en-US" dirty="0" smtClean="0"/>
              <a:t>See the next session for details about how to update your profile.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127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help?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If you’re getting frustrated, or if Starfish isn’t working the way you expected, please email </a:t>
            </a:r>
            <a:r>
              <a:rPr lang="en-US" dirty="0" smtClean="0">
                <a:hlinkClick r:id="rId2"/>
              </a:rPr>
              <a:t>StarfishTeam@pierce.ctc.edu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 smtClean="0"/>
              <a:t>You can also contact </a:t>
            </a:r>
          </a:p>
          <a:p>
            <a:pPr marL="0" indent="0">
              <a:buNone/>
            </a:pPr>
            <a:r>
              <a:rPr lang="en-US" sz="2400" dirty="0" smtClean="0"/>
              <a:t>Tami Jacobs</a:t>
            </a:r>
          </a:p>
          <a:p>
            <a:pPr marL="0" indent="0">
              <a:buNone/>
            </a:pPr>
            <a:r>
              <a:rPr lang="en-US" sz="2400" dirty="0" smtClean="0"/>
              <a:t>Dean of Student Success &amp; Starfish Implementation Lead</a:t>
            </a:r>
          </a:p>
          <a:p>
            <a:pPr marL="0" indent="0">
              <a:buNone/>
            </a:pPr>
            <a:r>
              <a:rPr lang="en-US" sz="2400" dirty="0" smtClean="0">
                <a:hlinkClick r:id="rId2"/>
              </a:rPr>
              <a:t>StarfishTeam@pierce.ctc.edu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(253) 964-6581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26024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By the end of this session, you will be able to…</a:t>
            </a:r>
          </a:p>
          <a:p>
            <a:r>
              <a:rPr lang="en-US" dirty="0" smtClean="0"/>
              <a:t>Explain the purpose of Starfish</a:t>
            </a:r>
          </a:p>
          <a:p>
            <a:r>
              <a:rPr lang="en-US" dirty="0" smtClean="0"/>
              <a:t>Log in to Starfish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780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Starfish is a tool that helps you reach your educational goals.</a:t>
            </a:r>
          </a:p>
          <a:p>
            <a:r>
              <a:rPr lang="en-US" dirty="0" smtClean="0"/>
              <a:t>Starfish connects you to your Success Network, which includes your instructors, advisors, and other support resources at Pierce College. </a:t>
            </a:r>
          </a:p>
          <a:p>
            <a:r>
              <a:rPr lang="en-US" dirty="0" smtClean="0"/>
              <a:t>You can log into Starfish directly using your </a:t>
            </a:r>
            <a:r>
              <a:rPr lang="en-US" dirty="0" err="1" smtClean="0"/>
              <a:t>WiFi</a:t>
            </a:r>
            <a:r>
              <a:rPr lang="en-US" dirty="0" smtClean="0"/>
              <a:t>/Papercut (printing) login.</a:t>
            </a:r>
          </a:p>
        </p:txBody>
      </p:sp>
    </p:spTree>
    <p:extLst>
      <p:ext uri="{BB962C8B-B14F-4D97-AF65-F5344CB8AC3E}">
        <p14:creationId xmlns:p14="http://schemas.microsoft.com/office/powerpoint/2010/main" val="3602783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Starfish?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Starfish is a web-based software tool designed to assist you in achieving your educational </a:t>
            </a:r>
            <a:r>
              <a:rPr lang="en-US" dirty="0" smtClean="0"/>
              <a:t>goals. </a:t>
            </a:r>
          </a:p>
          <a:p>
            <a:r>
              <a:rPr lang="en-US" dirty="0" smtClean="0"/>
              <a:t>In Fall 2018, Pierce College is gathering feedback about this new tool by introducing it to a pilot group of students and employees. </a:t>
            </a:r>
          </a:p>
          <a:p>
            <a:r>
              <a:rPr lang="en-US" dirty="0" smtClean="0"/>
              <a:t>You can help us make Starfish better for everyone!</a:t>
            </a:r>
          </a:p>
          <a:p>
            <a:pPr marL="0" lv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486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Starfish?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Starfish helps students in multiple </a:t>
            </a:r>
            <a:r>
              <a:rPr lang="en-US" dirty="0" smtClean="0"/>
              <a:t>ways,  including…</a:t>
            </a:r>
            <a:endParaRPr lang="en-US" dirty="0"/>
          </a:p>
          <a:p>
            <a:pPr lvl="1"/>
            <a:r>
              <a:rPr lang="en-US" dirty="0"/>
              <a:t>Connecting you with a network that includes faculty and staff dedicated to your </a:t>
            </a:r>
            <a:r>
              <a:rPr lang="en-US" dirty="0" smtClean="0"/>
              <a:t>success.</a:t>
            </a:r>
            <a:endParaRPr lang="en-US" dirty="0"/>
          </a:p>
          <a:p>
            <a:pPr lvl="1"/>
            <a:r>
              <a:rPr lang="en-US" dirty="0"/>
              <a:t>Enabling you to schedule appointments with faculty, advisors, and other resource staff </a:t>
            </a:r>
            <a:r>
              <a:rPr lang="en-US" dirty="0" smtClean="0"/>
              <a:t>online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478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Starfish?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 smtClean="0"/>
              <a:t>More helpful features are coming soon, including…</a:t>
            </a:r>
          </a:p>
          <a:p>
            <a:pPr lvl="1"/>
            <a:r>
              <a:rPr lang="en-US" dirty="0" smtClean="0"/>
              <a:t>Course </a:t>
            </a:r>
            <a:r>
              <a:rPr lang="en-US" dirty="0"/>
              <a:t>registration </a:t>
            </a:r>
            <a:r>
              <a:rPr lang="en-US" dirty="0" smtClean="0"/>
              <a:t>and degree planning.</a:t>
            </a:r>
            <a:endParaRPr lang="en-US" i="1" dirty="0"/>
          </a:p>
          <a:p>
            <a:pPr lvl="1"/>
            <a:r>
              <a:rPr lang="en-US" dirty="0" smtClean="0"/>
              <a:t>The ability to </a:t>
            </a:r>
            <a:r>
              <a:rPr lang="en-US" dirty="0"/>
              <a:t>monitor your progress toward your educational </a:t>
            </a:r>
            <a:r>
              <a:rPr lang="en-US" dirty="0" smtClean="0"/>
              <a:t>goals.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2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Success Network?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Your Success Network includes your instructors, your advisor, and additional resources relevant to you. </a:t>
            </a:r>
          </a:p>
          <a:p>
            <a:r>
              <a:rPr lang="en-US" dirty="0" smtClean="0"/>
              <a:t>Starfish </a:t>
            </a:r>
            <a:r>
              <a:rPr lang="en-US" dirty="0"/>
              <a:t>lets your Success Network know when and how to best provide </a:t>
            </a:r>
            <a:r>
              <a:rPr lang="en-US" dirty="0" smtClean="0"/>
              <a:t>support</a:t>
            </a:r>
            <a:r>
              <a:rPr lang="en-US" dirty="0"/>
              <a:t>, </a:t>
            </a:r>
            <a:r>
              <a:rPr lang="en-US" dirty="0" smtClean="0"/>
              <a:t>like answering </a:t>
            </a:r>
            <a:r>
              <a:rPr lang="en-US" dirty="0"/>
              <a:t>financial aid/funding questions, </a:t>
            </a:r>
            <a:r>
              <a:rPr lang="en-US" dirty="0" smtClean="0"/>
              <a:t>addressing basic </a:t>
            </a:r>
            <a:r>
              <a:rPr lang="en-US" dirty="0"/>
              <a:t>needs issues </a:t>
            </a:r>
            <a:r>
              <a:rPr lang="en-US" dirty="0" smtClean="0"/>
              <a:t>(transportation/housing/food </a:t>
            </a:r>
            <a:r>
              <a:rPr lang="en-US" dirty="0"/>
              <a:t>security), and </a:t>
            </a:r>
            <a:r>
              <a:rPr lang="en-US" dirty="0" smtClean="0"/>
              <a:t>providing ongoing </a:t>
            </a:r>
            <a:r>
              <a:rPr lang="en-US" dirty="0"/>
              <a:t>transfer and career pathways advice. </a:t>
            </a:r>
            <a:endParaRPr lang="en-US" dirty="0" smtClean="0"/>
          </a:p>
          <a:p>
            <a:r>
              <a:rPr lang="en-US" dirty="0" smtClean="0"/>
              <a:t>The goal with Starfish </a:t>
            </a:r>
            <a:r>
              <a:rPr lang="en-US" dirty="0"/>
              <a:t>is to get you the </a:t>
            </a:r>
            <a:r>
              <a:rPr lang="en-US" i="1" dirty="0"/>
              <a:t>right</a:t>
            </a:r>
            <a:r>
              <a:rPr lang="en-US" dirty="0"/>
              <a:t> resources when </a:t>
            </a:r>
            <a:r>
              <a:rPr lang="en-US" i="1" dirty="0"/>
              <a:t>you</a:t>
            </a:r>
            <a:r>
              <a:rPr lang="en-US" dirty="0"/>
              <a:t> need them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66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Starfish unique?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You have several online tools for success, including Canvas and your Pierce College email address. </a:t>
            </a:r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Starfish is unique because it </a:t>
            </a:r>
            <a:r>
              <a:rPr lang="en-US" dirty="0"/>
              <a:t>allows you to quickly connect with your campus </a:t>
            </a:r>
            <a:r>
              <a:rPr lang="en-US" dirty="0" smtClean="0"/>
              <a:t>resources, </a:t>
            </a:r>
            <a:r>
              <a:rPr lang="en-US" dirty="0"/>
              <a:t>in addition to your current faculty for each term.  </a:t>
            </a:r>
          </a:p>
        </p:txBody>
      </p:sp>
    </p:spTree>
    <p:extLst>
      <p:ext uri="{BB962C8B-B14F-4D97-AF65-F5344CB8AC3E}">
        <p14:creationId xmlns:p14="http://schemas.microsoft.com/office/powerpoint/2010/main" val="1104389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Tools for Success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120813"/>
              </p:ext>
            </p:extLst>
          </p:nvPr>
        </p:nvGraphicFramePr>
        <p:xfrm>
          <a:off x="457198" y="1417638"/>
          <a:ext cx="8067824" cy="40054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16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5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9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9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58276">
                <a:tc>
                  <a:txBody>
                    <a:bodyPr/>
                    <a:lstStyle/>
                    <a:p>
                      <a:endParaRPr lang="en-US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118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Gill Sans MT" panose="020B0502020104020203" pitchFamily="34" charset="0"/>
                        </a:rPr>
                        <a:t>Starfish</a:t>
                      </a:r>
                      <a:endParaRPr lang="en-US" b="1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Gill Sans MT" panose="020B0502020104020203" pitchFamily="34" charset="0"/>
                        </a:rPr>
                        <a:t>MyPierce</a:t>
                      </a:r>
                      <a:r>
                        <a:rPr lang="en-US" b="1" dirty="0" smtClean="0">
                          <a:latin typeface="Gill Sans MT" panose="020B0502020104020203" pitchFamily="34" charset="0"/>
                        </a:rPr>
                        <a:t> Portal</a:t>
                      </a:r>
                      <a:endParaRPr lang="en-US" b="1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Gill Sans MT" panose="020B0502020104020203" pitchFamily="34" charset="0"/>
                        </a:rPr>
                        <a:t>Canvas</a:t>
                      </a:r>
                      <a:endParaRPr lang="en-US" b="1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Gill Sans MT" panose="020B0502020104020203" pitchFamily="34" charset="0"/>
                        </a:rPr>
                        <a:t>Pierce Email</a:t>
                      </a:r>
                      <a:endParaRPr lang="en-US" b="1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947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anose="020B0502020104020203" pitchFamily="34" charset="0"/>
                        </a:rPr>
                        <a:t>Your connection to</a:t>
                      </a:r>
                      <a:r>
                        <a:rPr lang="en-US" baseline="0" dirty="0" smtClean="0">
                          <a:latin typeface="Gill Sans MT" panose="020B0502020104020203" pitchFamily="34" charset="0"/>
                        </a:rPr>
                        <a:t> your Success Network, including instructors, advisors, and staff, as well as additional resources and services</a:t>
                      </a:r>
                      <a:endParaRPr lang="en-US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anose="020B0502020104020203" pitchFamily="34" charset="0"/>
                        </a:rPr>
                        <a:t>Your portal to registration, financial aid, transcripts, and other essential functions of your student record</a:t>
                      </a:r>
                      <a:endParaRPr lang="en-US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anose="020B0502020104020203" pitchFamily="34" charset="0"/>
                        </a:rPr>
                        <a:t>Your</a:t>
                      </a:r>
                      <a:r>
                        <a:rPr lang="en-US" baseline="0" dirty="0" smtClean="0">
                          <a:latin typeface="Gill Sans MT" panose="020B0502020104020203" pitchFamily="34" charset="0"/>
                        </a:rPr>
                        <a:t> online classroom where you connect with your classmates and instructors this quarter</a:t>
                      </a:r>
                      <a:endParaRPr lang="en-US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anose="020B0502020104020203" pitchFamily="34" charset="0"/>
                        </a:rPr>
                        <a:t>Your official means of communication with Pierce College, where you send</a:t>
                      </a:r>
                      <a:r>
                        <a:rPr lang="en-US" baseline="0" dirty="0" smtClean="0">
                          <a:latin typeface="Gill Sans MT" panose="020B0502020104020203" pitchFamily="34" charset="0"/>
                        </a:rPr>
                        <a:t> and receive communications about college-related matters</a:t>
                      </a:r>
                      <a:endParaRPr lang="en-US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843" y="1699210"/>
            <a:ext cx="1744341" cy="6191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6617" t="701" r="3449" b="6268"/>
          <a:stretch/>
        </p:blipFill>
        <p:spPr>
          <a:xfrm>
            <a:off x="2496962" y="1699210"/>
            <a:ext cx="2075038" cy="4437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1969" y="1699210"/>
            <a:ext cx="1798154" cy="76317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/>
          <a:srcRect l="24516" t="30433" r="10605" b="11708"/>
          <a:stretch/>
        </p:blipFill>
        <p:spPr>
          <a:xfrm>
            <a:off x="6601901" y="1699210"/>
            <a:ext cx="1730327" cy="534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373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PC-Template2</Template>
  <TotalTime>316</TotalTime>
  <Words>558</Words>
  <Application>Microsoft Office PowerPoint</Application>
  <PresentationFormat>On-screen Show (4:3)</PresentationFormat>
  <Paragraphs>63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Gill Sans MT</vt:lpstr>
      <vt:lpstr>Office Theme</vt:lpstr>
      <vt:lpstr>What is Starfish?</vt:lpstr>
      <vt:lpstr>Objectives</vt:lpstr>
      <vt:lpstr>Key Points</vt:lpstr>
      <vt:lpstr>What is Starfish?</vt:lpstr>
      <vt:lpstr>Why use Starfish?</vt:lpstr>
      <vt:lpstr>Why use Starfish?</vt:lpstr>
      <vt:lpstr>What is a Success Network?</vt:lpstr>
      <vt:lpstr>How is Starfish unique?</vt:lpstr>
      <vt:lpstr>Tools for Success</vt:lpstr>
      <vt:lpstr>How to Log In</vt:lpstr>
      <vt:lpstr>Your Login Credentials</vt:lpstr>
      <vt:lpstr>That’s it!</vt:lpstr>
      <vt:lpstr>Need help?</vt:lpstr>
    </vt:vector>
  </TitlesOfParts>
  <Company>Pierce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Zoe Fisher</dc:creator>
  <cp:lastModifiedBy>Leigh Rooney</cp:lastModifiedBy>
  <cp:revision>36</cp:revision>
  <dcterms:created xsi:type="dcterms:W3CDTF">2018-04-27T18:42:42Z</dcterms:created>
  <dcterms:modified xsi:type="dcterms:W3CDTF">2019-02-14T00:17:01Z</dcterms:modified>
</cp:coreProperties>
</file>