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82" r:id="rId4"/>
    <p:sldId id="293" r:id="rId5"/>
    <p:sldId id="294" r:id="rId6"/>
    <p:sldId id="289" r:id="rId7"/>
    <p:sldId id="291" r:id="rId8"/>
    <p:sldId id="288" r:id="rId9"/>
    <p:sldId id="287" r:id="rId10"/>
    <p:sldId id="292" r:id="rId11"/>
    <p:sldId id="290" r:id="rId12"/>
    <p:sldId id="28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132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15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E85D-485D-3044-A329-7AD3CE768F20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AF93-6A46-844B-90F2-044BA445E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158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E85D-485D-3044-A329-7AD3CE768F20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AF93-6A46-844B-90F2-044BA445E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868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E85D-485D-3044-A329-7AD3CE768F20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AF93-6A46-844B-90F2-044BA445E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829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841336"/>
            <a:ext cx="7772400" cy="1362075"/>
          </a:xfrm>
        </p:spPr>
        <p:txBody>
          <a:bodyPr anchor="t"/>
          <a:lstStyle>
            <a:lvl1pPr algn="l">
              <a:defRPr sz="4000" b="1" u="none" cap="none" baseline="0">
                <a:latin typeface="Gill Sans MT" panose="020B05020201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E85D-485D-3044-A329-7AD3CE768F20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AF93-6A46-844B-90F2-044BA445E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299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E85D-485D-3044-A329-7AD3CE768F20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AF93-6A46-844B-90F2-044BA445E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541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E85D-485D-3044-A329-7AD3CE768F20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AF93-6A46-844B-90F2-044BA445E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429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E85D-485D-3044-A329-7AD3CE768F20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AF93-6A46-844B-90F2-044BA445E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978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E85D-485D-3044-A329-7AD3CE768F20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AF93-6A46-844B-90F2-044BA445E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202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E85D-485D-3044-A329-7AD3CE768F20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AF93-6A46-844B-90F2-044BA445E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80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E85D-485D-3044-A329-7AD3CE768F20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AF93-6A46-844B-90F2-044BA445E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1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2E85D-485D-3044-A329-7AD3CE768F20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DAF93-6A46-844B-90F2-044BA445E01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439025" y="44451"/>
            <a:ext cx="1704975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318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StarfishTeam@pierce.ctc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Updating Your Profile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November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804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16779"/>
            <a:ext cx="9144000" cy="4824442"/>
          </a:xfrm>
          <a:prstGeom prst="rect">
            <a:avLst/>
          </a:prstGeom>
        </p:spPr>
      </p:pic>
      <p:sp>
        <p:nvSpPr>
          <p:cNvPr id="3" name="Content Placeholder 2"/>
          <p:cNvSpPr txBox="1">
            <a:spLocks/>
          </p:cNvSpPr>
          <p:nvPr/>
        </p:nvSpPr>
        <p:spPr>
          <a:xfrm>
            <a:off x="1432728" y="4337393"/>
            <a:ext cx="4292823" cy="1503828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13845" y="1524999"/>
            <a:ext cx="5960346" cy="1035321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You can control how often you receive updates and reminders via email.</a:t>
            </a:r>
            <a:endParaRPr lang="en-US" sz="2800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180492" y="2560320"/>
            <a:ext cx="956604" cy="164592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8418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16779"/>
            <a:ext cx="9144000" cy="482444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0055" y="4707616"/>
            <a:ext cx="2969201" cy="641495"/>
          </a:xfrm>
          <a:prstGeom prst="rect">
            <a:avLst/>
          </a:prstGeom>
          <a:ln w="38100">
            <a:solidFill>
              <a:srgbClr val="C00000"/>
            </a:solidFill>
          </a:ln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654821" y="4901272"/>
            <a:ext cx="4525442" cy="1410009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If you’re happy with your changes, click Submit in the lower right-hand corner.</a:t>
            </a:r>
            <a:endParaRPr lang="en-US" sz="2800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5180263" y="5472211"/>
            <a:ext cx="2627306" cy="593162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3133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help?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If you’re getting frustrated, or if Starfish isn’t working the way you expected, please email </a:t>
            </a:r>
            <a:r>
              <a:rPr lang="en-US" dirty="0" smtClean="0">
                <a:hlinkClick r:id="rId2"/>
              </a:rPr>
              <a:t>StarfishTeam@pierce.ctc.edu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 smtClean="0"/>
              <a:t>You can also contact </a:t>
            </a:r>
          </a:p>
          <a:p>
            <a:pPr marL="0" indent="0">
              <a:buNone/>
            </a:pPr>
            <a:r>
              <a:rPr lang="en-US" sz="2400" dirty="0" smtClean="0"/>
              <a:t>Tami Jacobs</a:t>
            </a:r>
          </a:p>
          <a:p>
            <a:pPr marL="0" indent="0">
              <a:buNone/>
            </a:pPr>
            <a:r>
              <a:rPr lang="en-US" sz="2400" dirty="0" smtClean="0"/>
              <a:t>Dean of Student Success &amp; Starfish Implementation Lead</a:t>
            </a:r>
          </a:p>
          <a:p>
            <a:pPr marL="0" indent="0">
              <a:buNone/>
            </a:pPr>
            <a:r>
              <a:rPr lang="en-US" sz="2400" dirty="0" smtClean="0">
                <a:hlinkClick r:id="rId2"/>
              </a:rPr>
              <a:t>StarfishTeam@pierce.ctc.edu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(253) 964-6581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51978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By the end of this session, you will be able to…</a:t>
            </a:r>
          </a:p>
          <a:p>
            <a:r>
              <a:rPr lang="en-US" dirty="0" smtClean="0"/>
              <a:t>Update your profile in Starfish, including adding an additional email address for alerts and setting your preferences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780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Emails and alerts from Starfish will be sent to your Pierce College email address.</a:t>
            </a:r>
          </a:p>
          <a:p>
            <a:r>
              <a:rPr lang="en-US" dirty="0" smtClean="0"/>
              <a:t>You can add an additional email address in your profile. </a:t>
            </a:r>
          </a:p>
          <a:p>
            <a:r>
              <a:rPr lang="en-US" dirty="0"/>
              <a:t>Information in your profile is automatically loaded from your student record.  If information is incorrect, visit your </a:t>
            </a:r>
            <a:r>
              <a:rPr lang="en-US" dirty="0" err="1"/>
              <a:t>MyPierce</a:t>
            </a:r>
            <a:r>
              <a:rPr lang="en-US" dirty="0"/>
              <a:t> Portal or a Registration Office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02783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1555" t="5858"/>
          <a:stretch/>
        </p:blipFill>
        <p:spPr>
          <a:xfrm>
            <a:off x="457199" y="2637586"/>
            <a:ext cx="4044463" cy="4059785"/>
          </a:xfrm>
          <a:prstGeom prst="rect">
            <a:avLst/>
          </a:prstGeom>
          <a:ln w="38100">
            <a:solidFill>
              <a:srgbClr val="C00000"/>
            </a:solidFill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Log 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47813"/>
            <a:ext cx="8229601" cy="1199271"/>
          </a:xfrm>
          <a:solidFill>
            <a:schemeClr val="bg1"/>
          </a:solidFill>
          <a:ln w="5715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Go to the Starfish URL: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https://pierce.starfishsolutions.com/starfish-ops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128868" y="2896289"/>
            <a:ext cx="4557932" cy="1047939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 smtClean="0"/>
              <a:t>Use your </a:t>
            </a:r>
            <a:r>
              <a:rPr lang="en-US" dirty="0" err="1" smtClean="0"/>
              <a:t>WiFi</a:t>
            </a:r>
            <a:r>
              <a:rPr lang="en-US" dirty="0" smtClean="0"/>
              <a:t>/Papercut (printing) login.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442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Login Credentials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User name: jgonzales6789</a:t>
            </a:r>
          </a:p>
          <a:p>
            <a:pPr marL="0" indent="0">
              <a:buNone/>
            </a:pPr>
            <a:r>
              <a:rPr lang="en-US" i="1" dirty="0" smtClean="0"/>
              <a:t>First Initial + Last Name + Last Four of Student ID</a:t>
            </a:r>
            <a:endParaRPr lang="en-US" i="1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Password: PCD!19951108</a:t>
            </a:r>
          </a:p>
          <a:p>
            <a:pPr marL="0" indent="0">
              <a:buNone/>
            </a:pPr>
            <a:r>
              <a:rPr lang="en-US" i="1" dirty="0" smtClean="0"/>
              <a:t>PCD! + YYYY + MM + DD </a:t>
            </a:r>
          </a:p>
          <a:p>
            <a:pPr marL="0" indent="0">
              <a:buNone/>
            </a:pPr>
            <a:r>
              <a:rPr lang="en-US" sz="2600" dirty="0" smtClean="0"/>
              <a:t>This is the password for someone born November 8, 1995.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This is the same login that you use for campus </a:t>
            </a:r>
            <a:r>
              <a:rPr lang="en-US" dirty="0" err="1" smtClean="0"/>
              <a:t>WiFi</a:t>
            </a:r>
            <a:r>
              <a:rPr lang="en-US" dirty="0" smtClean="0"/>
              <a:t> and Papercut printing.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966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Access Your Profile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17638"/>
            <a:ext cx="2619271" cy="4701808"/>
          </a:xfr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126187" y="1544206"/>
            <a:ext cx="4863067" cy="945776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From the main menu, click the white arrow next to your name.</a:t>
            </a:r>
            <a:endParaRPr lang="en-US" sz="2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601329" y="3476334"/>
            <a:ext cx="2996419" cy="600301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Then select Profile.</a:t>
            </a:r>
            <a:endParaRPr lang="en-US" sz="28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595489" y="2321169"/>
            <a:ext cx="372794" cy="337626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3076471" y="1907735"/>
            <a:ext cx="1049717" cy="582247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1167618" y="3151163"/>
            <a:ext cx="2433712" cy="703386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6966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16779"/>
            <a:ext cx="9144000" cy="4824442"/>
          </a:xfrm>
          <a:prstGeom prst="rect">
            <a:avLst/>
          </a:prstGeom>
        </p:spPr>
      </p:pic>
      <p:sp>
        <p:nvSpPr>
          <p:cNvPr id="3" name="Content Placeholder 2"/>
          <p:cNvSpPr txBox="1">
            <a:spLocks/>
          </p:cNvSpPr>
          <p:nvPr/>
        </p:nvSpPr>
        <p:spPr>
          <a:xfrm>
            <a:off x="1505243" y="2433709"/>
            <a:ext cx="4135902" cy="886265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532185" y="4031900"/>
            <a:ext cx="6457071" cy="962132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If you want messages from Starfish to go to an additional email address, enter it here.</a:t>
            </a:r>
            <a:endParaRPr lang="en-US" sz="2800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5760720" y="3108960"/>
            <a:ext cx="1723293" cy="92294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34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16779"/>
            <a:ext cx="9144000" cy="482444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041" y="2623532"/>
            <a:ext cx="7701918" cy="1610935"/>
          </a:xfrm>
          <a:prstGeom prst="rect">
            <a:avLst/>
          </a:prstGeom>
          <a:ln w="38100">
            <a:solidFill>
              <a:srgbClr val="C00000"/>
            </a:solidFill>
          </a:ln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721041" y="4547078"/>
            <a:ext cx="7701918" cy="1502030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Starfish messages may contain private or sensitive information, so be sure to enter an email address that only you can access.</a:t>
            </a:r>
            <a:endParaRPr lang="en-US" sz="28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256670" y="3685735"/>
            <a:ext cx="4902591" cy="337626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290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16779"/>
            <a:ext cx="9144000" cy="4824442"/>
          </a:xfrm>
          <a:prstGeom prst="rect">
            <a:avLst/>
          </a:prstGeom>
        </p:spPr>
      </p:pic>
      <p:sp>
        <p:nvSpPr>
          <p:cNvPr id="3" name="Content Placeholder 2"/>
          <p:cNvSpPr txBox="1">
            <a:spLocks/>
          </p:cNvSpPr>
          <p:nvPr/>
        </p:nvSpPr>
        <p:spPr>
          <a:xfrm>
            <a:off x="1432728" y="3286701"/>
            <a:ext cx="2182669" cy="567847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432517" y="4537107"/>
            <a:ext cx="5373859" cy="1304114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If </a:t>
            </a:r>
            <a:r>
              <a:rPr lang="en-US" sz="2800" dirty="0"/>
              <a:t>your phone number is incorrect, visit your </a:t>
            </a:r>
            <a:r>
              <a:rPr lang="en-US" sz="2800" dirty="0" err="1"/>
              <a:t>MyPierce</a:t>
            </a:r>
            <a:r>
              <a:rPr lang="en-US" sz="2800" dirty="0"/>
              <a:t> Portal or a Registration Office to update it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cxnSp>
        <p:nvCxnSpPr>
          <p:cNvPr id="7" name="Straight Arrow Connector 6"/>
          <p:cNvCxnSpPr>
            <a:stCxn id="5" idx="0"/>
          </p:cNvCxnSpPr>
          <p:nvPr/>
        </p:nvCxnSpPr>
        <p:spPr>
          <a:xfrm flipH="1" flipV="1">
            <a:off x="3713871" y="3615399"/>
            <a:ext cx="2405576" cy="921708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8525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PC-Template2</Template>
  <TotalTime>155</TotalTime>
  <Words>305</Words>
  <Application>Microsoft Office PowerPoint</Application>
  <PresentationFormat>On-screen Show (4:3)</PresentationFormat>
  <Paragraphs>38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Gill Sans MT</vt:lpstr>
      <vt:lpstr>Office Theme</vt:lpstr>
      <vt:lpstr>Updating Your Profile</vt:lpstr>
      <vt:lpstr>Objectives</vt:lpstr>
      <vt:lpstr>Key Points</vt:lpstr>
      <vt:lpstr>How to Log In</vt:lpstr>
      <vt:lpstr>Your Login Credentials</vt:lpstr>
      <vt:lpstr>To Access Your Profile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Need help?</vt:lpstr>
    </vt:vector>
  </TitlesOfParts>
  <Company>Pierce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Zoe Fisher</dc:creator>
  <cp:lastModifiedBy>Leigh Rooney</cp:lastModifiedBy>
  <cp:revision>32</cp:revision>
  <dcterms:created xsi:type="dcterms:W3CDTF">2018-04-27T18:42:42Z</dcterms:created>
  <dcterms:modified xsi:type="dcterms:W3CDTF">2019-02-14T00:17:24Z</dcterms:modified>
</cp:coreProperties>
</file>