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82" r:id="rId4"/>
    <p:sldId id="316" r:id="rId5"/>
    <p:sldId id="317" r:id="rId6"/>
    <p:sldId id="290" r:id="rId7"/>
    <p:sldId id="291" r:id="rId8"/>
    <p:sldId id="298" r:id="rId9"/>
    <p:sldId id="297" r:id="rId10"/>
    <p:sldId id="296" r:id="rId11"/>
    <p:sldId id="286" r:id="rId12"/>
    <p:sldId id="304" r:id="rId13"/>
    <p:sldId id="288" r:id="rId14"/>
    <p:sldId id="299" r:id="rId15"/>
    <p:sldId id="289" r:id="rId16"/>
    <p:sldId id="305" r:id="rId17"/>
    <p:sldId id="300" r:id="rId18"/>
    <p:sldId id="301" r:id="rId19"/>
    <p:sldId id="303" r:id="rId20"/>
    <p:sldId id="313" r:id="rId21"/>
    <p:sldId id="302" r:id="rId22"/>
    <p:sldId id="306" r:id="rId23"/>
    <p:sldId id="314" r:id="rId24"/>
    <p:sldId id="308" r:id="rId25"/>
    <p:sldId id="307" r:id="rId26"/>
    <p:sldId id="315" r:id="rId27"/>
    <p:sldId id="309" r:id="rId28"/>
    <p:sldId id="310" r:id="rId29"/>
    <p:sldId id="311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132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15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58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68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2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41336"/>
            <a:ext cx="7772400" cy="1362075"/>
          </a:xfrm>
        </p:spPr>
        <p:txBody>
          <a:bodyPr anchor="t"/>
          <a:lstStyle>
            <a:lvl1pPr algn="l">
              <a:defRPr sz="4000" b="1" u="none" cap="none" baseline="0"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9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54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2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78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02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8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1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2E85D-485D-3044-A329-7AD3CE768F20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DAF93-6A46-844B-90F2-044BA445E01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439025" y="44451"/>
            <a:ext cx="17049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31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StarfishTeam@pierce.ctc.ed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Making Appointments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0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Success Network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0842"/>
            <a:ext cx="9144000" cy="3716316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2419642" y="3956092"/>
            <a:ext cx="6049109" cy="855872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Coming soon! You’ll be able to find other services and resources available at Pierce.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" y="4610368"/>
            <a:ext cx="1631852" cy="76793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688122" y="4625079"/>
            <a:ext cx="731520" cy="36925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19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Make Appointments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0842"/>
            <a:ext cx="9144000" cy="371631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178105" y="3123028"/>
            <a:ext cx="379827" cy="1519310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7" name="Rectangle 6"/>
          <p:cNvSpPr/>
          <p:nvPr/>
        </p:nvSpPr>
        <p:spPr>
          <a:xfrm>
            <a:off x="8736037" y="3123028"/>
            <a:ext cx="377482" cy="886264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269566" y="1351582"/>
            <a:ext cx="5655212" cy="1409979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Use the blue arrow next to the Connection’s name to view their contact information and schedule.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618306" y="2761561"/>
            <a:ext cx="980636" cy="66743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766560" y="2761561"/>
            <a:ext cx="1920240" cy="66743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2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1" y="1131823"/>
            <a:ext cx="9031458" cy="529393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924886" y="1866861"/>
            <a:ext cx="1350499" cy="379827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484120" y="4587151"/>
            <a:ext cx="6603609" cy="1409979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If Schedule appears as an option in the Connection’s menu, it means that online appointment scheduling is available.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235569" y="2419643"/>
            <a:ext cx="801859" cy="216750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" y="630300"/>
            <a:ext cx="8088924" cy="49573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994029" y="1744394"/>
            <a:ext cx="1519311" cy="1885070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41252" y="4506551"/>
            <a:ext cx="7250723" cy="1409979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If Schedule is not an option in the Connection’s menu, it means that your Connection has not enabled online scheduling.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381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" y="630300"/>
            <a:ext cx="8088924" cy="49573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994029" y="3094892"/>
            <a:ext cx="1519311" cy="534572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41252" y="4506551"/>
            <a:ext cx="7250723" cy="1409979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 can view your Connection’s profile to see their contact information, or use the Email/Call options within the menu.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597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54" y="993718"/>
            <a:ext cx="8426548" cy="3062379"/>
          </a:xfrm>
          <a:prstGeom prst="rect">
            <a:avLst/>
          </a:prstGeom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457179" y="4211129"/>
            <a:ext cx="7250723" cy="1409979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Your Connection’s profile will include their email address and phone number. It may also include their office hours and a biography.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8735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1" y="1131823"/>
            <a:ext cx="9031458" cy="529393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924886" y="1866861"/>
            <a:ext cx="1350499" cy="379827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039816" y="4587151"/>
            <a:ext cx="7047914" cy="1409979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To make an appointment, click Schedule from this menu or “Schedule Appointment” from the Connection’s profile page.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235569" y="2419643"/>
            <a:ext cx="801859" cy="216750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91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95" y="296809"/>
            <a:ext cx="4317485" cy="5780433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3938954" y="3477972"/>
            <a:ext cx="4586068" cy="1110264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To begin, select a reason for the appointment.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76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1696"/>
            <a:ext cx="9144000" cy="1577303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1533379" y="4631523"/>
            <a:ext cx="6879101" cy="1110264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After you select a reason, you will be prompted to give a little more detail about what you need. Select the option that best fits you.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4417255" y="3587262"/>
            <a:ext cx="1568549" cy="104426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6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72" y="581303"/>
            <a:ext cx="3560836" cy="5411533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4360984" y="987990"/>
            <a:ext cx="4586068" cy="1698939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Next, enter a range of dates to view available appointments.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21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By the end of this session, you will be able to…</a:t>
            </a:r>
          </a:p>
          <a:p>
            <a:r>
              <a:rPr lang="en-US" dirty="0" smtClean="0"/>
              <a:t>Make appointments online with your Connections</a:t>
            </a:r>
          </a:p>
          <a:p>
            <a:r>
              <a:rPr lang="en-US" dirty="0" smtClean="0"/>
              <a:t>Use your Success Network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8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72" y="581303"/>
            <a:ext cx="3560836" cy="5411533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4360984" y="987990"/>
            <a:ext cx="4586068" cy="1698939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Next, enter a range of dates to view available appointments.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1814732" y="2869809"/>
            <a:ext cx="3009651" cy="123958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 flipV="1">
            <a:off x="3255833" y="3065131"/>
            <a:ext cx="1568549" cy="104426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 txBox="1">
            <a:spLocks/>
          </p:cNvSpPr>
          <p:nvPr/>
        </p:nvSpPr>
        <p:spPr>
          <a:xfrm>
            <a:off x="4824382" y="3490508"/>
            <a:ext cx="4122669" cy="2108434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Type in or select a start and end date to see appointments available between these dates.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08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9810"/>
            <a:ext cx="9144000" cy="2914650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" t="62750" r="83359" b="19875"/>
          <a:stretch/>
        </p:blipFill>
        <p:spPr>
          <a:xfrm>
            <a:off x="2085824" y="4430475"/>
            <a:ext cx="2486176" cy="860597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cxnSp>
        <p:nvCxnSpPr>
          <p:cNvPr id="4" name="Straight Arrow Connector 3"/>
          <p:cNvCxnSpPr/>
          <p:nvPr/>
        </p:nvCxnSpPr>
        <p:spPr>
          <a:xfrm>
            <a:off x="900332" y="4274111"/>
            <a:ext cx="886265" cy="34073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3706841" y="2853084"/>
            <a:ext cx="4959278" cy="1208101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Click “Show More Times” to see more available options.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645920" y="3348111"/>
            <a:ext cx="2060921" cy="59466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32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5808"/>
            <a:ext cx="9144000" cy="3566384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363372" y="1010216"/>
            <a:ext cx="6583679" cy="1043667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Use the pre-confirmation screen to double-check your appointment details.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94892" y="4794425"/>
            <a:ext cx="5571227" cy="1208101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You can also use this page to change the length or location of your appointment, if available.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94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2" t="35176" r="49974" b="9207"/>
          <a:stretch/>
        </p:blipFill>
        <p:spPr>
          <a:xfrm>
            <a:off x="222138" y="1547446"/>
            <a:ext cx="8525322" cy="3840481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cxnSp>
        <p:nvCxnSpPr>
          <p:cNvPr id="4" name="Straight Arrow Connector 3"/>
          <p:cNvCxnSpPr/>
          <p:nvPr/>
        </p:nvCxnSpPr>
        <p:spPr>
          <a:xfrm flipH="1">
            <a:off x="1941341" y="2922754"/>
            <a:ext cx="1350498" cy="46503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>
            <a:off x="1941341" y="4513440"/>
            <a:ext cx="1350498" cy="47424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3291839" y="2142832"/>
            <a:ext cx="4959278" cy="1208101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Click “Change duration” to request a longer or shorter appointment length.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91839" y="3765379"/>
            <a:ext cx="4959278" cy="1208101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Click “Change location” to see more available options.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50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8310"/>
            <a:ext cx="9144000" cy="3941379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3657599" y="1101823"/>
            <a:ext cx="4959278" cy="1208101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If longer or shorter appointments are available, you can change your appointment length.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16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7848"/>
            <a:ext cx="9144000" cy="4002303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2504049" y="1101823"/>
            <a:ext cx="6112828" cy="1810189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If alternate locations are available, you can choose them here. In this example, you can choose a phone call instead of video chat.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9917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1" t="30747" r="58615" b="24593"/>
          <a:stretch/>
        </p:blipFill>
        <p:spPr>
          <a:xfrm>
            <a:off x="267287" y="1448973"/>
            <a:ext cx="7034178" cy="3530991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3432517" y="963639"/>
            <a:ext cx="5437746" cy="1399733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If no other options are available, you will not see “Change location” or “Change duration” – you’re all set!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49893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1174"/>
            <a:ext cx="9144000" cy="3975652"/>
          </a:xfrm>
          <a:prstGeom prst="rect">
            <a:avLst/>
          </a:prstGeom>
        </p:spPr>
      </p:pic>
      <p:cxnSp>
        <p:nvCxnSpPr>
          <p:cNvPr id="3" name="Straight Arrow Connector 2"/>
          <p:cNvCxnSpPr/>
          <p:nvPr/>
        </p:nvCxnSpPr>
        <p:spPr>
          <a:xfrm>
            <a:off x="3699803" y="3249637"/>
            <a:ext cx="872197" cy="95606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>
          <a:xfrm>
            <a:off x="407962" y="2242392"/>
            <a:ext cx="8018585" cy="1007245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Use the text entry box to add any helpful information or details about your appointment request.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331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0299"/>
            <a:ext cx="9144000" cy="3937401"/>
          </a:xfrm>
          <a:prstGeom prst="rect">
            <a:avLst/>
          </a:prstGeom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2489981" y="1074774"/>
            <a:ext cx="6112828" cy="1401683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Double-check that everything looks good to you. When you’re ready, click Confirm to schedule your appointment.</a:t>
            </a:r>
            <a:endParaRPr lang="en-US" sz="28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019778" y="2472939"/>
            <a:ext cx="1583031" cy="260549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45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You’ll get a message confirming your appointment.</a:t>
            </a:r>
          </a:p>
          <a:p>
            <a:r>
              <a:rPr lang="en-US" dirty="0" smtClean="0"/>
              <a:t>You’ll also be notified via email if your appointment changes or is canceled.</a:t>
            </a:r>
          </a:p>
          <a:p>
            <a:r>
              <a:rPr lang="en-US" dirty="0" smtClean="0"/>
              <a:t>Make sure that your email preferences and reminders are the way you want them to be. Check your profile for details.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36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use Starfish to make appointments online, provided your Connections have enabled online scheduling. </a:t>
            </a:r>
          </a:p>
          <a:p>
            <a:r>
              <a:rPr lang="en-US" dirty="0" smtClean="0"/>
              <a:t>If online scheduling is not available, you can still contact instructors, staff, and other resources through email or phone calls.</a:t>
            </a:r>
          </a:p>
        </p:txBody>
      </p:sp>
    </p:spTree>
    <p:extLst>
      <p:ext uri="{BB962C8B-B14F-4D97-AF65-F5344CB8AC3E}">
        <p14:creationId xmlns:p14="http://schemas.microsoft.com/office/powerpoint/2010/main" val="360278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you’re getting frustrated, or if Starfish isn’t working the way you expected, please email </a:t>
            </a:r>
            <a:r>
              <a:rPr lang="en-US" dirty="0" smtClean="0">
                <a:hlinkClick r:id="rId2"/>
              </a:rPr>
              <a:t>StarfishTeam@pierce.ctc.edu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smtClean="0"/>
              <a:t>You can also contact </a:t>
            </a:r>
          </a:p>
          <a:p>
            <a:pPr marL="0" indent="0">
              <a:buNone/>
            </a:pPr>
            <a:r>
              <a:rPr lang="en-US" sz="2400" dirty="0" smtClean="0"/>
              <a:t>Tami Jacobs</a:t>
            </a:r>
          </a:p>
          <a:p>
            <a:pPr marL="0" indent="0">
              <a:buNone/>
            </a:pPr>
            <a:r>
              <a:rPr lang="en-US" sz="2400" dirty="0" smtClean="0"/>
              <a:t>Dean of Student Success &amp; Starfish Implementation Lead</a:t>
            </a: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StarfishTeam@pierce.ctc.edu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(253) 964-6581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8151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555" t="5858"/>
          <a:stretch/>
        </p:blipFill>
        <p:spPr>
          <a:xfrm>
            <a:off x="457199" y="2637586"/>
            <a:ext cx="4044463" cy="4059785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Log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47813"/>
            <a:ext cx="8229601" cy="1199271"/>
          </a:xfr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Go to the Starfish URL: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https://pierce.starfishsolutions.com/starfish-ops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128868" y="2896289"/>
            <a:ext cx="4557932" cy="1047939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Use your </a:t>
            </a:r>
            <a:r>
              <a:rPr lang="en-US" dirty="0" err="1" smtClean="0"/>
              <a:t>WiFi</a:t>
            </a:r>
            <a:r>
              <a:rPr lang="en-US" dirty="0" smtClean="0"/>
              <a:t>/Papercut (printing) login.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897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Login Credentials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User name: jgonzales6789</a:t>
            </a:r>
          </a:p>
          <a:p>
            <a:pPr marL="0" indent="0">
              <a:buNone/>
            </a:pPr>
            <a:r>
              <a:rPr lang="en-US" i="1" dirty="0" smtClean="0"/>
              <a:t>First Initial + Last Name + Last Four of Student ID</a:t>
            </a:r>
            <a:endParaRPr lang="en-US" i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Password: PCD!19951108</a:t>
            </a:r>
          </a:p>
          <a:p>
            <a:pPr marL="0" indent="0">
              <a:buNone/>
            </a:pPr>
            <a:r>
              <a:rPr lang="en-US" i="1" dirty="0" smtClean="0"/>
              <a:t>PCD! + YYYY + MM + DD </a:t>
            </a:r>
          </a:p>
          <a:p>
            <a:pPr marL="0" indent="0">
              <a:buNone/>
            </a:pPr>
            <a:r>
              <a:rPr lang="en-US" sz="2600" dirty="0" smtClean="0"/>
              <a:t>This is the password for someone born November 8, 1995.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is the same login that you use for campus </a:t>
            </a:r>
            <a:r>
              <a:rPr lang="en-US" dirty="0" err="1" smtClean="0"/>
              <a:t>WiFi</a:t>
            </a:r>
            <a:r>
              <a:rPr lang="en-US" dirty="0" smtClean="0"/>
              <a:t> and Papercut printing.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836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Success Network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46" y="1179821"/>
            <a:ext cx="2790476" cy="5314286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826413" y="1496965"/>
            <a:ext cx="4860387" cy="1654124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Access your Success Network from the main menu, under your name.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546253" y="2322821"/>
            <a:ext cx="1280160" cy="53292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221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Success Network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0842"/>
            <a:ext cx="9144000" cy="3716316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332848" y="1479699"/>
            <a:ext cx="4621239" cy="1105558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Your Connections include faculty, advisors, and staff who are connected to you.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0" y="2827606"/>
            <a:ext cx="9144000" cy="171625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052688" y="2218083"/>
            <a:ext cx="1280160" cy="53292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34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5890"/>
            <a:ext cx="9144000" cy="3447975"/>
          </a:xfrm>
          <a:prstGeom prst="rect">
            <a:avLst/>
          </a:prstGeom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309488" y="1381750"/>
            <a:ext cx="8672733" cy="587728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Your may notice your Connections change! This is normal. </a:t>
            </a:r>
            <a:endParaRPr lang="en-US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24486" y="4149970"/>
            <a:ext cx="8131127" cy="1814731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dirty="0" smtClean="0"/>
              <a:t>For example, your Connections always show your instructors from the current quarter. Once you register for the next quarter, it will show those instructors as well.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5621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Success Network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0842"/>
            <a:ext cx="9144000" cy="3716316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2475914" y="1479699"/>
            <a:ext cx="5697415" cy="1094689"/>
          </a:xfrm>
          <a:prstGeom prst="rect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You can search for people in your Network here.  In the future you will also be able to search for services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" y="1964039"/>
            <a:ext cx="1631852" cy="42746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702190" y="1964039"/>
            <a:ext cx="773724" cy="26646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39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PC-Template2</Template>
  <TotalTime>243</TotalTime>
  <Words>721</Words>
  <Application>Microsoft Office PowerPoint</Application>
  <PresentationFormat>On-screen Show (4:3)</PresentationFormat>
  <Paragraphs>66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Gill Sans MT</vt:lpstr>
      <vt:lpstr>Office Theme</vt:lpstr>
      <vt:lpstr>Making Appointments</vt:lpstr>
      <vt:lpstr>Objectives</vt:lpstr>
      <vt:lpstr>Key Points</vt:lpstr>
      <vt:lpstr>How to Log In</vt:lpstr>
      <vt:lpstr>Your Login Credentials</vt:lpstr>
      <vt:lpstr>Your Success Network</vt:lpstr>
      <vt:lpstr>Your Success Network</vt:lpstr>
      <vt:lpstr>PowerPoint Presentation</vt:lpstr>
      <vt:lpstr>Your Success Network</vt:lpstr>
      <vt:lpstr>Your Success Network</vt:lpstr>
      <vt:lpstr>How to Make Appointments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That’s it!</vt:lpstr>
      <vt:lpstr>Need help?</vt:lpstr>
    </vt:vector>
  </TitlesOfParts>
  <Company>Pierce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Zoe Fisher</dc:creator>
  <cp:lastModifiedBy>Leigh Rooney</cp:lastModifiedBy>
  <cp:revision>40</cp:revision>
  <dcterms:created xsi:type="dcterms:W3CDTF">2018-04-27T18:42:42Z</dcterms:created>
  <dcterms:modified xsi:type="dcterms:W3CDTF">2019-02-14T00:14:55Z</dcterms:modified>
</cp:coreProperties>
</file>